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29527-4F1F-4D84-8C21-4F679E2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1183F-3207-4F26-ABC5-DDC2ED63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50A1-3F49-45F2-A964-F87F378ED9FF}" type="datetimeFigureOut">
              <a:rPr lang="en-MY" smtClean="0"/>
              <a:t>28/8/2025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03DAA-6218-4B5E-9967-2D4BD004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AFB2F-CBA3-4906-B3D3-B8075332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11A0-ED8F-483A-8702-DFC64CA6AA5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0859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8896A-5955-4ED9-872B-DD798F35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42ABE-9382-45FC-B858-3DDC624F5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4CA6A-7117-47B5-AF48-5CAB3359E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50A1-3F49-45F2-A964-F87F378ED9FF}" type="datetimeFigureOut">
              <a:rPr lang="en-MY" smtClean="0"/>
              <a:t>28/8/2025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9EE30-9C30-4CDE-80A3-A7ED91376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2930A-41E9-4EF5-9F8E-66BEF5776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111A0-ED8F-483A-8702-DFC64CA6AA5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3913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F6A2B-4457-4F85-802E-E28786D0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0BAF7-12CD-4D8D-8811-C8CC53FA8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3184D7-BC2D-419B-B02E-7562CF36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7FE16-0DD5-4634-9B1D-F84E073F3E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6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68F9A2-8D7B-44F2-B86D-8C8704A5D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0A70E-C4F8-4399-A430-ECF15D37A6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7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433A7A-E7AE-482F-9BD6-AC26F993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4A149-994A-42F7-9E97-AC7A8DD9E2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94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54B1ED-7EAC-49E2-A7D0-B8CD635F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C14E2-C9C3-4812-9FD9-2363DCDE10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32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DEC75C-1767-4706-92CF-5B3D0BEB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1435-062B-4627-91D0-4202B7A50C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2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1D9E36-3B1F-453E-BF0B-F7AB8230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74D52-2DB7-4B23-BF77-DBE35DE919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39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A990F-0E53-4099-AB7B-034FA593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40B5E-45CF-4278-A38F-8BD18224BE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6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16ACD0-2C28-42F0-B8DB-CA353500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30808-2FD6-4481-9D7C-A0F80B5E9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EAF90E-24A2-427C-A63B-1628BE69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3AA38-BB91-454B-A1D0-52B080F976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29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0742BF-3619-4F57-B9C7-9AAACB53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7D515-3768-479E-BC9F-09E400D915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5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513FFF-5E3E-4A5B-AD2D-E9189EDE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4CEC6-4E3F-48BA-9BB3-38AB0DD090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66DB74-63C4-456C-99E7-42756320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B8577-DA95-4287-B746-1EE04CBBCB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5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B77161-5B34-43F2-88BA-4739F811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FB90C-D35A-4A7E-B441-6E9BA441CF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0E9A32-3ED2-4348-9E91-FF76E1AC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33EBC-4BE1-4CA6-8411-F9F2B07165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6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4598E5-2ECC-4B3C-860E-E05DC5C5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31E85-2042-4235-B6BD-E4A57018A2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2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02CE33-8584-43CA-B60A-28652B73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D7525-82BF-4303-943D-7C56B7676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17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2280E2-B026-4FB8-B0EE-DD468E7C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093BA-0571-4D52-B75D-3B2E62D38B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01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3AB9AB-E88E-4741-B1FD-CB9147BE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97C61-AE9B-4E00-A2C1-325FFB1276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7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26370F-9CAF-4E82-ACDC-F7F90A04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21F9D-4EEE-4CE4-ADE6-F16B709E63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6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4D6B7D-491D-4838-8E67-D0427342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3AC0C-20F9-493E-96DF-ECFEA9A6C6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EEBD13-C0C8-437C-A6EF-31D7A544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A512A-4182-40CC-BF75-0D165BACC5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2187FC-A44A-4BA1-A4CE-5646DA68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9446C-3601-472F-B5CE-1BCDB648D4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22B294-BDD4-4989-A6E5-AA796BCD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652C5-7FE4-4945-B613-6F9E3CBD8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2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DB015D-66C5-4AA3-9985-AED33116C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91EE5-56E5-4BD7-99EC-999059AA88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48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43FE7E-D4E6-45B7-8D48-4E6010309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43A71-553E-4B74-A92E-3CC73C0B93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38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AE105E-F5E4-4D50-8103-1824BE34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B2870-4E6B-46BD-8E6E-5270473919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10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2212C4-A7BB-4B3B-B15A-9B758FFF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95F07-BDC6-4D41-A07E-0D87A36197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7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361A4B-BAEC-4C2A-A8CC-0D76EE3D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98B50-A2D8-4A44-89D5-716FF40353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9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7D9555-8AEF-44C9-80B3-2942E593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B1FEF-84EF-47F4-84C9-56A8366613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4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B9C741-3E3D-4772-8C31-F5C6DBC8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415AD-F5DE-488D-B845-00E825E882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CD3912-60DF-4B38-9EB0-394A4EC1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5B854-2708-4235-A8A0-48D79C377F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0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204C71-940A-419C-8E54-A3D5CD1E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8B545-55C0-435C-9C23-DA75ACB5B9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5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EF53D8-6342-47D3-A4F4-034E219B2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7239A-DE6E-469D-933B-704E84C4D7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484CB4-1C03-4A34-AB31-5217ACA2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E3177-1CBB-49B0-AE51-A74159D49B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6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890CC8-E87F-41D2-B37B-E3A3CC16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66CA4-00C6-4A4E-A366-97F43121F9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6F5FBE-568F-440B-A187-62F50681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94172-5525-4F8F-8FF9-C44543294D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04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45EA6A-0605-4B35-AF6D-C2042088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C9A6C-A64D-49F3-9C2C-9A0D4C0C98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26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FF3B32-63B7-450A-BBA2-360BD6B0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EAC71-C303-4BCA-821C-E9AAFBC309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6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1BFA44-6590-43FC-AD73-B74F2DEC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63AEB-1A01-4A63-95C2-8A7857C6B8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6F8FF7-A74B-4DE9-B179-C1158035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3A764-C25E-49BA-AB4E-6A687296B2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18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C14DEC-5B2F-45AE-A67A-784D6A23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694FA-0158-4838-8BA3-6CA3F72EAA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FEA992-B934-4350-802B-E44CD659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A1EE6-B694-4276-A8D6-30C92A1E39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9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2B5F4B-AE4D-4CE7-BAD9-2A357B11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8561F-BBAE-4E9C-A412-3A7D287B87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43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9630AF-69CF-4445-B42C-39E10453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FBC8F-D05E-4C26-9B2C-6CA5362BCB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685783-C6BF-4E5D-843F-B3F21DD1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75EBE-9B6D-40D7-95E2-3DB150C5B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0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C7EABC-C9DC-497E-953D-28CEF2E7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48304-7DCF-47D4-B975-05A8BFFFCC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4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3D84A4-7A83-4EEB-A12A-514DBC580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A3A22-EA2A-41EB-A623-7903B9A2A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92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7D1B8A-F415-4FED-A43B-EC128C4C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8B7C8-E8C8-4606-B1BC-BF3CF3FBAC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E62827-0B10-4653-B5CF-9A224C5A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4E09E-0546-4851-8BBC-E91050456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6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145F2B-F265-43EE-A777-D401C020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E8B4E-FF1D-4590-9243-4EB9D508DD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9F62E1-C7FF-4DDE-B519-EAD56D21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7E465-70AC-4BFA-869E-A4AE0F9EAE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07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2E890B-F358-4ADA-B455-8E0E26B4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9EF28-BC55-4571-8E8E-5424A19CD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84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2025-08-28T04:07:17Z</dcterms:created>
  <dcterms:modified xsi:type="dcterms:W3CDTF">2025-08-28T04:07:17Z</dcterms:modified>
</cp:coreProperties>
</file>